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3" r:id="rId2"/>
    <p:sldId id="329" r:id="rId3"/>
    <p:sldId id="401" r:id="rId4"/>
    <p:sldId id="384" r:id="rId5"/>
    <p:sldId id="397" r:id="rId6"/>
    <p:sldId id="398" r:id="rId7"/>
    <p:sldId id="399" r:id="rId8"/>
    <p:sldId id="400" r:id="rId9"/>
    <p:sldId id="392" r:id="rId10"/>
    <p:sldId id="385" r:id="rId11"/>
    <p:sldId id="389" r:id="rId12"/>
    <p:sldId id="388" r:id="rId13"/>
    <p:sldId id="386" r:id="rId14"/>
    <p:sldId id="391" r:id="rId15"/>
    <p:sldId id="381" r:id="rId16"/>
    <p:sldId id="331" r:id="rId17"/>
    <p:sldId id="341" r:id="rId18"/>
    <p:sldId id="352" r:id="rId19"/>
    <p:sldId id="354" r:id="rId20"/>
    <p:sldId id="356" r:id="rId21"/>
    <p:sldId id="363" r:id="rId22"/>
    <p:sldId id="380" r:id="rId23"/>
    <p:sldId id="378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29"/>
            <p14:sldId id="401"/>
            <p14:sldId id="384"/>
            <p14:sldId id="397"/>
            <p14:sldId id="398"/>
            <p14:sldId id="399"/>
            <p14:sldId id="400"/>
            <p14:sldId id="392"/>
            <p14:sldId id="385"/>
            <p14:sldId id="389"/>
            <p14:sldId id="388"/>
            <p14:sldId id="386"/>
            <p14:sldId id="391"/>
          </p14:sldIdLst>
        </p14:section>
        <p14:section name="SLIDE STARTERS" id="{ACC24B29-0CC7-491A-A98A-CF7CBDBE501E}">
          <p14:sldIdLst>
            <p14:sldId id="381"/>
            <p14:sldId id="331"/>
            <p14:sldId id="341"/>
            <p14:sldId id="352"/>
            <p14:sldId id="354"/>
            <p14:sldId id="356"/>
            <p14:sldId id="363"/>
            <p14:sldId id="380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924"/>
    <a:srgbClr val="FFFFFF"/>
    <a:srgbClr val="E6E6E6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4972" autoAdjust="0"/>
  </p:normalViewPr>
  <p:slideViewPr>
    <p:cSldViewPr snapToGrid="0">
      <p:cViewPr>
        <p:scale>
          <a:sx n="100" d="100"/>
          <a:sy n="100" d="100"/>
        </p:scale>
        <p:origin x="-7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5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2/22/2018 5:13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0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2/22/2018 5:13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01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I am testing REST API and User Interface
https://www.polleverywhere.com/multiple_choice_polls/luJIAt10aDg1iZz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I am using different tools to automation API &amp; UI
https://www.polleverywhere.com/multiple_choice_polls/tTo0dQyNlDZdc4o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9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I have been using UFT for more than 5 years
https://www.polleverywhere.com/multiple_choice_polls/EOMU0ivZsvWH4ex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7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I faced difficulties adopting C# language
https://www.polleverywhere.com/multiple_choice_polls/nD5xlfxIlDyyuSV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9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=""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=""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jsonclassgenerator.codeplex.com/" TargetMode="External"/><Relationship Id="rId3" Type="http://schemas.openxmlformats.org/officeDocument/2006/relationships/image" Target="../media/image17.jpeg"/><Relationship Id="rId7" Type="http://schemas.openxmlformats.org/officeDocument/2006/relationships/hyperlink" Target="http://petstore.swagger.io/#/us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community.softwaregrp.com/t5/Quality-and-Testing-Blog/HPE-UFT-now-enables-the-creation-of-API-tests-for-Swagger/ba-p/219380#.WoYGi6jwaH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tstore.swagger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95424" y="802729"/>
            <a:ext cx="11073847" cy="1006429"/>
          </a:xfrm>
        </p:spPr>
        <p:txBody>
          <a:bodyPr/>
          <a:lstStyle/>
          <a:p>
            <a:r>
              <a:rPr lang="en-US" sz="6600" dirty="0" smtClean="0"/>
              <a:t>Unified Functional Testing</a:t>
            </a:r>
            <a:endParaRPr lang="en-US" sz="6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02455" y="1701699"/>
            <a:ext cx="9461500" cy="75713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3176519" y="1820104"/>
            <a:ext cx="11073847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800" dirty="0" smtClean="0"/>
              <a:t>A Full Stack Testing Approach</a:t>
            </a:r>
            <a:endParaRPr lang="en-US" sz="2800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1907458" y="5917250"/>
            <a:ext cx="779698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800" dirty="0" smtClean="0"/>
              <a:t>Biswajit Das </a:t>
            </a:r>
            <a:r>
              <a:rPr lang="en-US" sz="2000" dirty="0"/>
              <a:t> </a:t>
            </a:r>
            <a:r>
              <a:rPr lang="en-US" sz="2000" dirty="0" smtClean="0"/>
              <a:t>@ Full Stack Test Automation Engineer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90525" y="0"/>
            <a:ext cx="4457700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How?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787" y="3133717"/>
            <a:ext cx="1109665" cy="110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3925" y="2590800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497" y="4243382"/>
            <a:ext cx="426244" cy="4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013" y="2557455"/>
            <a:ext cx="5762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52452" y="3548447"/>
            <a:ext cx="126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getPetByIdApi</a:t>
            </a:r>
          </a:p>
        </p:txBody>
      </p:sp>
    </p:spTree>
    <p:extLst>
      <p:ext uri="{BB962C8B-B14F-4D97-AF65-F5344CB8AC3E}">
        <p14:creationId xmlns:p14="http://schemas.microsoft.com/office/powerpoint/2010/main" val="3174225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90525" y="0"/>
            <a:ext cx="4457700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See it in Action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7" descr="131030-live-demo-kauefer-v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3019425"/>
            <a:ext cx="2981325" cy="23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61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 idx="4294967295"/>
          </p:nvPr>
        </p:nvSpPr>
        <p:spPr>
          <a:xfrm>
            <a:off x="695325" y="314325"/>
            <a:ext cx="3876675" cy="701731"/>
          </a:xfrm>
        </p:spPr>
        <p:txBody>
          <a:bodyPr/>
          <a:lstStyle/>
          <a:p>
            <a:pPr algn="ctr"/>
            <a:r>
              <a:rPr lang="en-US" sz="4400" b="1" spc="60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rPr>
              <a:t>References</a:t>
            </a:r>
            <a:endParaRPr lang="en-US" sz="4400" b="1" spc="60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  <a:latin typeface="+mj-lt"/>
              <a:cs typeface="Segoe UI Semilight" panose="020B04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57363" y="5511545"/>
            <a:ext cx="8777933" cy="389011"/>
            <a:chOff x="1757363" y="5511545"/>
            <a:chExt cx="8777933" cy="389011"/>
          </a:xfrm>
        </p:grpSpPr>
        <p:grpSp>
          <p:nvGrpSpPr>
            <p:cNvPr id="9" name="Group 8"/>
            <p:cNvGrpSpPr/>
            <p:nvPr/>
          </p:nvGrpSpPr>
          <p:grpSpPr>
            <a:xfrm>
              <a:off x="4047865" y="5511545"/>
              <a:ext cx="1965490" cy="369332"/>
              <a:chOff x="1406271" y="3958970"/>
              <a:chExt cx="1965490" cy="3693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752600" y="3958970"/>
                <a:ext cx="16191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tobiswajitdas</a:t>
                </a:r>
                <a:endParaRPr lang="en-US" dirty="0"/>
              </a:p>
            </p:txBody>
          </p: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6271" y="3958970"/>
                <a:ext cx="346329" cy="346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6303957" y="5531224"/>
              <a:ext cx="2053930" cy="369332"/>
              <a:chOff x="4319588" y="3978649"/>
              <a:chExt cx="2053930" cy="369332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9588" y="3978649"/>
                <a:ext cx="356927" cy="356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4676515" y="3978649"/>
                <a:ext cx="1697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i</a:t>
                </a:r>
                <a:r>
                  <a:rPr lang="en-US" b="1" dirty="0" smtClean="0"/>
                  <a:t>n/biswajitdas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757363" y="5524120"/>
              <a:ext cx="2033923" cy="369332"/>
              <a:chOff x="795338" y="5543170"/>
              <a:chExt cx="2033923" cy="369332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338" y="5604652"/>
                <a:ext cx="2762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084168" y="5543170"/>
                <a:ext cx="1745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t</a:t>
                </a:r>
                <a:r>
                  <a:rPr lang="en-US" b="1" dirty="0" smtClean="0"/>
                  <a:t>o.biswajit.das</a:t>
                </a:r>
                <a:endParaRPr lang="en-US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8513019" y="5511545"/>
              <a:ext cx="2022277" cy="369332"/>
              <a:chOff x="7855794" y="3473824"/>
              <a:chExt cx="2022277" cy="36933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8181068" y="3473824"/>
                <a:ext cx="1697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i</a:t>
                </a:r>
                <a:r>
                  <a:rPr lang="en-US" b="1" dirty="0" smtClean="0"/>
                  <a:t>n/biswajitdas</a:t>
                </a:r>
                <a:endParaRPr lang="en-US" dirty="0"/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5794" y="3516059"/>
                <a:ext cx="338137" cy="298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685801" y="2409825"/>
            <a:ext cx="110966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://petstore.swagger.io/#/</a:t>
            </a:r>
            <a:r>
              <a:rPr lang="en-US" dirty="0" smtClean="0">
                <a:hlinkClick r:id="rId7"/>
              </a:rPr>
              <a:t>user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8"/>
              </a:rPr>
              <a:t>http://jsonclassgenerator.codeplex.com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community.softwaregrp.com/t5/Quality-and-Testing-Blog/HPE-UFT-now-enables-the-creation-of-API-tests-for-Swagger/ba-p/219380</a:t>
            </a:r>
            <a:r>
              <a:rPr lang="en-US" dirty="0">
                <a:hlinkClick r:id="rId9"/>
              </a:rPr>
              <a:t>#.</a:t>
            </a:r>
            <a:r>
              <a:rPr lang="en-US" dirty="0" smtClean="0">
                <a:hlinkClick r:id="rId9"/>
              </a:rPr>
              <a:t>WoYGi6jwaHs</a:t>
            </a:r>
            <a:endParaRPr lang="en-US" dirty="0" smtClean="0"/>
          </a:p>
          <a:p>
            <a:r>
              <a:rPr lang="en-US" dirty="0" smtClean="0"/>
              <a:t>4.  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47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882775"/>
            <a:ext cx="7162800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Questions?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88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 idx="4294967295"/>
          </p:nvPr>
        </p:nvSpPr>
        <p:spPr>
          <a:xfrm>
            <a:off x="695325" y="314325"/>
            <a:ext cx="3876675" cy="771525"/>
          </a:xfrm>
        </p:spPr>
        <p:txBody>
          <a:bodyPr/>
          <a:lstStyle/>
          <a:p>
            <a:pPr algn="ctr"/>
            <a:r>
              <a:rPr lang="en-US" sz="4400" b="1" spc="60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rPr>
              <a:t>Thank You!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7865" y="5511545"/>
            <a:ext cx="1965490" cy="369332"/>
            <a:chOff x="1406271" y="3958970"/>
            <a:chExt cx="1965490" cy="369332"/>
          </a:xfrm>
        </p:grpSpPr>
        <p:sp>
          <p:nvSpPr>
            <p:cNvPr id="7" name="Rectangle 6"/>
            <p:cNvSpPr/>
            <p:nvPr/>
          </p:nvSpPr>
          <p:spPr>
            <a:xfrm>
              <a:off x="1752600" y="3958970"/>
              <a:ext cx="16191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tobiswajitdas</a:t>
              </a:r>
              <a:endParaRPr lang="en-US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271" y="3958970"/>
              <a:ext cx="346329" cy="346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303957" y="5531224"/>
            <a:ext cx="2053930" cy="369332"/>
            <a:chOff x="4319588" y="3978649"/>
            <a:chExt cx="2053930" cy="36933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588" y="3978649"/>
              <a:ext cx="356927" cy="356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4676515" y="3978649"/>
              <a:ext cx="1697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i</a:t>
              </a:r>
              <a:r>
                <a:rPr lang="en-US" b="1" dirty="0" smtClean="0"/>
                <a:t>n/biswajitdas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7363" y="5524120"/>
            <a:ext cx="2033923" cy="369332"/>
            <a:chOff x="795338" y="5543170"/>
            <a:chExt cx="2033923" cy="36933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38" y="5604652"/>
              <a:ext cx="2762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1084168" y="5543170"/>
              <a:ext cx="1745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dirty="0" smtClean="0"/>
                <a:t>o.biswajit.das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13019" y="5511545"/>
            <a:ext cx="2022277" cy="369332"/>
            <a:chOff x="7855794" y="3473824"/>
            <a:chExt cx="2022277" cy="369332"/>
          </a:xfrm>
        </p:grpSpPr>
        <p:sp>
          <p:nvSpPr>
            <p:cNvPr id="21" name="Rectangle 20"/>
            <p:cNvSpPr/>
            <p:nvPr/>
          </p:nvSpPr>
          <p:spPr>
            <a:xfrm>
              <a:off x="8181068" y="3473824"/>
              <a:ext cx="1697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i</a:t>
              </a:r>
              <a:r>
                <a:rPr lang="en-US" b="1" dirty="0" smtClean="0"/>
                <a:t>n/biswajitdas</a:t>
              </a:r>
              <a:endParaRPr lang="en-US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794" y="3516059"/>
              <a:ext cx="338137" cy="298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32518" y="3248025"/>
            <a:ext cx="1169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Lucida Handwriting" panose="03010101010101010101" pitchFamily="66" charset="0"/>
              </a:rPr>
              <a:t>“What feels like the </a:t>
            </a:r>
            <a:r>
              <a:rPr lang="en-US" sz="2400" b="1" dirty="0" smtClean="0">
                <a:latin typeface="Lucida Handwriting" panose="03010101010101010101" pitchFamily="66" charset="0"/>
              </a:rPr>
              <a:t>End</a:t>
            </a:r>
            <a:r>
              <a:rPr lang="en-US" sz="2400" dirty="0" smtClean="0">
                <a:latin typeface="Lucida Handwriting" panose="03010101010101010101" pitchFamily="66" charset="0"/>
              </a:rPr>
              <a:t> </a:t>
            </a:r>
            <a:r>
              <a:rPr lang="en-US" sz="2000" dirty="0" smtClean="0">
                <a:latin typeface="Lucida Handwriting" panose="03010101010101010101" pitchFamily="66" charset="0"/>
              </a:rPr>
              <a:t>is often the </a:t>
            </a:r>
            <a:r>
              <a:rPr lang="en-US" sz="2400" b="1" dirty="0" smtClean="0">
                <a:latin typeface="Lucida Handwriting" panose="03010101010101010101" pitchFamily="66" charset="0"/>
              </a:rPr>
              <a:t>Beginning</a:t>
            </a:r>
            <a:r>
              <a:rPr lang="en-US" sz="2000" dirty="0" smtClean="0">
                <a:latin typeface="Lucida Handwriting" panose="03010101010101010101" pitchFamily="66" charset="0"/>
              </a:rPr>
              <a:t>”</a:t>
            </a:r>
            <a:endParaRPr lang="en-US" sz="14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853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VISUALS ADD A COMPONENT TO STORYTELLING THAT TEXT CANNOT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Images are another element that can drive your point home even more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45913" y="33967"/>
            <a:ext cx="3574568" cy="2131866"/>
          </a:xfrm>
        </p:spPr>
        <p:txBody>
          <a:bodyPr/>
          <a:lstStyle/>
          <a:p>
            <a:r>
              <a:rPr lang="en-US" sz="7200" dirty="0" smtClean="0"/>
              <a:t>MSQAG</a:t>
            </a:r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8ECCAF6-0CDC-4B30-AC61-AF80C50E60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PREPARE</a:t>
            </a:r>
          </a:p>
          <a:p>
            <a:pPr lvl="2"/>
            <a:r>
              <a:rPr lang="en-US"/>
              <a:t>Why does this matter to your audience?</a:t>
            </a:r>
          </a:p>
          <a:p>
            <a:pPr lvl="3"/>
            <a:r>
              <a:rPr lang="en-US"/>
              <a:t>Where are you taking them? 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Understand your brand </a:t>
            </a:r>
            <a:br>
              <a:rPr lang="en-US"/>
            </a:br>
            <a:r>
              <a:rPr lang="en-US"/>
              <a:t>and audience; speak in </a:t>
            </a:r>
            <a:br>
              <a:rPr lang="en-US"/>
            </a:br>
            <a:r>
              <a:rPr lang="en-US"/>
              <a:t>an authentic 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  <a:p>
            <a:pPr lvl="2"/>
            <a:r>
              <a:rPr lang="en-US" dirty="0"/>
              <a:t>Who | What | Where | When | Why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Get your facts straight </a:t>
            </a:r>
            <a:br>
              <a:rPr lang="en-US"/>
            </a:br>
            <a:r>
              <a:rPr lang="en-US"/>
              <a:t>with 5 W’s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80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10895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are a great tool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showing context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83894"/>
          </a:xfrm>
        </p:spPr>
        <p:txBody>
          <a:bodyPr/>
          <a:lstStyle/>
          <a:p>
            <a:r>
              <a:rPr lang="en-US" dirty="0"/>
              <a:t>ENGAGE</a:t>
            </a:r>
          </a:p>
          <a:p>
            <a:pPr lvl="1"/>
            <a:r>
              <a:rPr lang="en-US" sz="2400" dirty="0"/>
              <a:t>Visualize key messages</a:t>
            </a:r>
          </a:p>
          <a:p>
            <a:pPr lvl="3"/>
            <a:r>
              <a:rPr lang="en-US" dirty="0"/>
              <a:t>A picture is worth a thousand words…</a:t>
            </a:r>
          </a:p>
          <a:p>
            <a:pPr lvl="1"/>
            <a:r>
              <a:rPr lang="en-US" sz="2400" dirty="0"/>
              <a:t>Make a statement</a:t>
            </a:r>
          </a:p>
          <a:p>
            <a:pPr lvl="3"/>
            <a:r>
              <a:rPr lang="en-US" dirty="0"/>
              <a:t>Using graphics, charts, and infographics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Show, don’t tell</a:t>
            </a:r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227473" y="3163962"/>
            <a:ext cx="9669127" cy="2293864"/>
          </a:xfrm>
        </p:spPr>
        <p:txBody>
          <a:bodyPr/>
          <a:lstStyle/>
          <a:p>
            <a:pPr lvl="1"/>
            <a:r>
              <a:rPr lang="en-US" sz="2800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We will go over together how to bridge the technology gap between front end and service layer testing with Micro Focus Unified Functional Testing (formerly HPE UFT) tool set.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Agenda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791533"/>
          </a:xfrm>
        </p:spPr>
        <p:txBody>
          <a:bodyPr/>
          <a:lstStyle/>
          <a:p>
            <a:r>
              <a:rPr lang="en-US" dirty="0"/>
              <a:t>LEAD</a:t>
            </a:r>
          </a:p>
          <a:p>
            <a:pPr lvl="2"/>
            <a:r>
              <a:rPr lang="en-US" dirty="0"/>
              <a:t>Start your story with an outline, </a:t>
            </a:r>
            <a:br>
              <a:rPr lang="en-US" dirty="0"/>
            </a:br>
            <a:r>
              <a:rPr lang="en-US" dirty="0"/>
              <a:t>a framework of points you </a:t>
            </a:r>
            <a:br>
              <a:rPr lang="en-US" dirty="0"/>
            </a:br>
            <a:r>
              <a:rPr lang="en-US" dirty="0"/>
              <a:t>need to have to tell your story, </a:t>
            </a:r>
            <a:br>
              <a:rPr lang="en-US" dirty="0"/>
            </a:br>
            <a:r>
              <a:rPr lang="en-US" dirty="0"/>
              <a:t>always moving forward to </a:t>
            </a:r>
            <a:br>
              <a:rPr lang="en-US" dirty="0"/>
            </a:br>
            <a:r>
              <a:rPr lang="en-US" dirty="0"/>
              <a:t>the conclusion or action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Know the end </a:t>
            </a:r>
            <a:br>
              <a:rPr lang="en-US"/>
            </a:br>
            <a:r>
              <a:rPr lang="en-US"/>
              <a:t>at the beginning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1636201"/>
            <a:ext cx="6096000" cy="3585597"/>
          </a:xfrm>
        </p:spPr>
        <p:txBody>
          <a:bodyPr/>
          <a:lstStyle/>
          <a:p>
            <a:r>
              <a:rPr lang="en-US" dirty="0"/>
              <a:t>TAKEAWAY</a:t>
            </a:r>
          </a:p>
          <a:p>
            <a:pPr lvl="4"/>
            <a:r>
              <a:rPr lang="en-US" dirty="0"/>
              <a:t>What do you want them to remember?</a:t>
            </a:r>
          </a:p>
          <a:p>
            <a:r>
              <a:rPr lang="en-US" dirty="0"/>
              <a:t>INSPIRE</a:t>
            </a:r>
          </a:p>
          <a:p>
            <a:pPr lvl="4"/>
            <a:r>
              <a:rPr lang="en-US" dirty="0"/>
              <a:t>Get them excited about what’s to come</a:t>
            </a:r>
          </a:p>
          <a:p>
            <a:r>
              <a:rPr lang="en-US" dirty="0"/>
              <a:t>ACTION</a:t>
            </a:r>
          </a:p>
          <a:p>
            <a:pPr lvl="4"/>
            <a:r>
              <a:rPr lang="en-US" dirty="0"/>
              <a:t>Build your presentation and give us your feedback </a:t>
            </a:r>
            <a:br>
              <a:rPr lang="en-US" dirty="0"/>
            </a:br>
            <a:r>
              <a:rPr lang="en-US" dirty="0"/>
              <a:t>if this was helpful to you.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—LEVAR BURTON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BECAUSE STORYTELLING, </a:t>
            </a:r>
            <a:br>
              <a:rPr lang="en-US" dirty="0"/>
            </a:br>
            <a:r>
              <a:rPr lang="en-US" dirty="0"/>
              <a:t>AND VISUAL STORYTELLING, </a:t>
            </a:r>
            <a:br>
              <a:rPr lang="en-US" dirty="0"/>
            </a:br>
            <a:r>
              <a:rPr lang="en-US" dirty="0"/>
              <a:t>WAS PUT IN THE HANDS OF EVERYBODY,</a:t>
            </a:r>
          </a:p>
          <a:p>
            <a:pPr lvl="1"/>
            <a:r>
              <a:rPr lang="en-US" dirty="0"/>
              <a:t>WE HAVE ALL NOW BECOME STORYTELLERS.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POWERFUL PRESENTATIONS!</a:t>
            </a:r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505200" y="2905125"/>
            <a:ext cx="5671764" cy="2287806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UFT GUI &amp; API Module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Swagger 2.0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Json2C# Class Generator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 </a:t>
            </a:r>
            <a:r>
              <a:rPr lang="en-US" sz="2800" dirty="0"/>
              <a:t>Studio </a:t>
            </a:r>
            <a:r>
              <a:rPr lang="en-US" sz="2800" dirty="0" smtClean="0"/>
              <a:t>/Code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COM DLL</a:t>
            </a:r>
            <a:endParaRPr lang="en-US" sz="280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Tech Stack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7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Quick Poll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24076" y="3244333"/>
            <a:ext cx="838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Let’s do a quick poll to visualize how relevant be our discussion would be?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3305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57174"/>
            <a:ext cx="11649075" cy="6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57899" y="152400"/>
            <a:ext cx="5895975" cy="96847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Swagger </a:t>
            </a:r>
            <a:r>
              <a:rPr lang="en-US" sz="3600" dirty="0" smtClean="0">
                <a:solidFill>
                  <a:schemeClr val="tx1"/>
                </a:solidFill>
              </a:rPr>
              <a:t>Petstore 1.0.0 </a:t>
            </a:r>
          </a:p>
          <a:p>
            <a:r>
              <a:rPr lang="en-US" sz="1800" b="0" dirty="0" smtClean="0">
                <a:hlinkClick r:id="rId3"/>
              </a:rPr>
              <a:t>http</a:t>
            </a:r>
            <a:r>
              <a:rPr lang="en-US" sz="1800" b="0" dirty="0">
                <a:hlinkClick r:id="rId3"/>
              </a:rPr>
              <a:t>://petstore.swagger.io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en-US" sz="4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REST Project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26903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en-US" b="1" dirty="0" smtClean="0"/>
              <a:t>pet </a:t>
            </a:r>
            <a:r>
              <a:rPr lang="en-US" dirty="0" smtClean="0"/>
              <a:t> </a:t>
            </a:r>
            <a:r>
              <a:rPr lang="en-US" dirty="0"/>
              <a:t>- Everything about your Pets</a:t>
            </a:r>
          </a:p>
          <a:p>
            <a:pPr marL="800100" lvl="5" indent="-342900">
              <a:buFont typeface="Courier New" panose="02070309020205020404" pitchFamily="49" charset="0"/>
              <a:buChar char="o"/>
            </a:pPr>
            <a:r>
              <a:rPr lang="en-US" b="1" dirty="0" smtClean="0"/>
              <a:t>Post</a:t>
            </a:r>
            <a:r>
              <a:rPr lang="en-US" dirty="0" smtClean="0"/>
              <a:t> -/pet  Add</a:t>
            </a: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en-US" b="1" dirty="0"/>
              <a:t>store </a:t>
            </a:r>
            <a:r>
              <a:rPr lang="en-US" dirty="0"/>
              <a:t>– Access to Petstore orders</a:t>
            </a:r>
          </a:p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en-US" b="1" dirty="0"/>
              <a:t>user  </a:t>
            </a:r>
            <a:r>
              <a:rPr lang="en-US" dirty="0"/>
              <a:t>- Operations about user</a:t>
            </a:r>
          </a:p>
        </p:txBody>
      </p:sp>
    </p:spTree>
    <p:extLst>
      <p:ext uri="{BB962C8B-B14F-4D97-AF65-F5344CB8AC3E}">
        <p14:creationId xmlns:p14="http://schemas.microsoft.com/office/powerpoint/2010/main" val="576743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f4e921c-a3ba-4b16-ae8c-cfd247855b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23148e7-22aa-4ab7-9f01-8dd18f5775d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a4b2233-19bc-4931-8e44-ffe2d4500ff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5749cd6-8a53-4cfa-9e09-ed268975565b"/>
</p:tagLst>
</file>

<file path=ppt/theme/theme1.xml><?xml version="1.0" encoding="utf-8"?>
<a:theme xmlns:a="http://schemas.openxmlformats.org/drawingml/2006/main" name="tf16401425 (1)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 (1)</Template>
  <TotalTime>8945</TotalTime>
  <Words>479</Words>
  <Application>Microsoft Office PowerPoint</Application>
  <PresentationFormat>Custom</PresentationFormat>
  <Paragraphs>137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tf16401425 (1)</vt:lpstr>
      <vt:lpstr>Unified Functional Testing</vt:lpstr>
      <vt:lpstr>Agenda</vt:lpstr>
      <vt:lpstr>Tech Stack</vt:lpstr>
      <vt:lpstr>Quick Poll</vt:lpstr>
      <vt:lpstr>PowerPoint Presentation</vt:lpstr>
      <vt:lpstr>PowerPoint Presentation</vt:lpstr>
      <vt:lpstr>PowerPoint Presentation</vt:lpstr>
      <vt:lpstr>PowerPoint Presentation</vt:lpstr>
      <vt:lpstr>REST Project</vt:lpstr>
      <vt:lpstr>How?</vt:lpstr>
      <vt:lpstr>See it in Action</vt:lpstr>
      <vt:lpstr>References</vt:lpstr>
      <vt:lpstr>Questions?</vt:lpstr>
      <vt:lpstr>Thank You!</vt:lpstr>
      <vt:lpstr>VISUALS ADD A COMPONENT TO STORYTELLING THAT TEXT CANNOT | SPEED.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POWERFUL PRESENTATIONS!</vt:lpstr>
    </vt:vector>
  </TitlesOfParts>
  <Company>Physicians Mutual Insurance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Functional Testing</dc:title>
  <dc:creator>Biswajit Das</dc:creator>
  <cp:lastModifiedBy>Biswajit Das</cp:lastModifiedBy>
  <cp:revision>46</cp:revision>
  <dcterms:created xsi:type="dcterms:W3CDTF">2017-12-20T17:07:23Z</dcterms:created>
  <dcterms:modified xsi:type="dcterms:W3CDTF">2018-02-22T23:14:27Z</dcterms:modified>
</cp:coreProperties>
</file>